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5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3" d="100"/>
          <a:sy n="103" d="100"/>
        </p:scale>
        <p:origin x="-1864" y="-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40DA0029-5703-4F0F-B6D1-98868FF7D704}" type="datetimeFigureOut">
              <a:rPr lang="en-US" smtClean="0"/>
              <a:pPr/>
              <a:t>9/3/13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47BB672B-8659-47A9-BFA5-9D0E8DF0F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6" r:id="rId1"/>
    <p:sldLayoutId id="2147484257" r:id="rId2"/>
    <p:sldLayoutId id="2147484258" r:id="rId3"/>
    <p:sldLayoutId id="2147484259" r:id="rId4"/>
    <p:sldLayoutId id="2147484260" r:id="rId5"/>
    <p:sldLayoutId id="2147484261" r:id="rId6"/>
    <p:sldLayoutId id="2147484262" r:id="rId7"/>
    <p:sldLayoutId id="2147484263" r:id="rId8"/>
    <p:sldLayoutId id="2147484264" r:id="rId9"/>
    <p:sldLayoutId id="2147484265" r:id="rId10"/>
    <p:sldLayoutId id="2147484266" r:id="rId11"/>
    <p:sldLayoutId id="2147484267" r:id="rId12"/>
    <p:sldLayoutId id="2147484268" r:id="rId13"/>
    <p:sldLayoutId id="2147484269" r:id="rId14"/>
    <p:sldLayoutId id="2147484270" r:id="rId15"/>
    <p:sldLayoutId id="214748427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Suicide Prevention for Returning Veterans and Their Families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072"/>
            <a:ext cx="9144000" cy="1426128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838200" y="2209800"/>
            <a:ext cx="7772400" cy="1199704"/>
          </a:xfrm>
          <a:prstGeom prst="rect">
            <a:avLst/>
          </a:prstGeom>
        </p:spPr>
        <p:txBody>
          <a:bodyPr vert="horz" lIns="45720" rIns="45720">
            <a:normAutofit fontScale="70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sz="5800" dirty="0" smtClean="0"/>
              <a:t>Tina </a:t>
            </a:r>
            <a:r>
              <a:rPr lang="en-US" sz="5800" dirty="0" err="1" smtClean="0"/>
              <a:t>Atherall</a:t>
            </a:r>
            <a:endParaRPr lang="en-US" sz="5800" dirty="0" smtClean="0"/>
          </a:p>
          <a:p>
            <a:pPr algn="ctr"/>
            <a:r>
              <a:rPr lang="en-US" sz="5800" dirty="0"/>
              <a:t>LMSW, Executive Vice President</a:t>
            </a:r>
            <a:r>
              <a:rPr lang="en-US" sz="5800" dirty="0"/>
              <a:t> </a:t>
            </a:r>
            <a:endParaRPr lang="en-US" sz="5800" b="1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205</TotalTime>
  <Words>15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Travelogue</vt:lpstr>
      <vt:lpstr> </vt:lpstr>
    </vt:vector>
  </TitlesOfParts>
  <Company>DHHS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Suicide Prevention Day: Thinking Globally, Acting Locally</dc:title>
  <dc:creator>DHHS</dc:creator>
  <cp:lastModifiedBy>Nathan West</cp:lastModifiedBy>
  <cp:revision>25</cp:revision>
  <dcterms:created xsi:type="dcterms:W3CDTF">2013-08-29T17:54:20Z</dcterms:created>
  <dcterms:modified xsi:type="dcterms:W3CDTF">2013-09-03T18:34:30Z</dcterms:modified>
</cp:coreProperties>
</file>